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22FA-2BE6-4643-9937-B0609DA7D8F4}" v="2" dt="2023-06-15T12:59:06.566"/>
    <p1510:client id="{E0CFBCA0-D047-4670-9446-F69DE4321F42}" v="159" dt="2023-06-16T13:02:18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yani Perera" clId="Web-{E0CFBCA0-D047-4670-9446-F69DE4321F42}"/>
    <pc:docChg chg="addSld modSld">
      <pc:chgData name="Gayani Perera" userId="" providerId="" clId="Web-{E0CFBCA0-D047-4670-9446-F69DE4321F42}" dt="2023-06-16T13:02:17.467" v="93" actId="20577"/>
      <pc:docMkLst>
        <pc:docMk/>
      </pc:docMkLst>
      <pc:sldChg chg="addSp delSp modSp">
        <pc:chgData name="Gayani Perera" userId="" providerId="" clId="Web-{E0CFBCA0-D047-4670-9446-F69DE4321F42}" dt="2023-06-16T13:02:17.467" v="93" actId="20577"/>
        <pc:sldMkLst>
          <pc:docMk/>
          <pc:sldMk cId="109857222" sldId="256"/>
        </pc:sldMkLst>
        <pc:spChg chg="add mod">
          <ac:chgData name="Gayani Perera" userId="" providerId="" clId="Web-{E0CFBCA0-D047-4670-9446-F69DE4321F42}" dt="2023-06-16T13:02:17.467" v="93" actId="20577"/>
          <ac:spMkLst>
            <pc:docMk/>
            <pc:sldMk cId="109857222" sldId="256"/>
            <ac:spMk id="6" creationId="{A2EC27DC-689C-0A68-4E60-6AEA3E5781F3}"/>
          </ac:spMkLst>
        </pc:spChg>
        <pc:picChg chg="add del mod">
          <ac:chgData name="Gayani Perera" userId="" providerId="" clId="Web-{E0CFBCA0-D047-4670-9446-F69DE4321F42}" dt="2023-06-16T12:57:06.188" v="8"/>
          <ac:picMkLst>
            <pc:docMk/>
            <pc:sldMk cId="109857222" sldId="256"/>
            <ac:picMk id="2" creationId="{74AEB16E-DDE6-5202-FCD8-402B92353A29}"/>
          </ac:picMkLst>
        </pc:picChg>
        <pc:picChg chg="add mod">
          <ac:chgData name="Gayani Perera" userId="" providerId="" clId="Web-{E0CFBCA0-D047-4670-9446-F69DE4321F42}" dt="2023-06-16T12:57:40.721" v="18" actId="1076"/>
          <ac:picMkLst>
            <pc:docMk/>
            <pc:sldMk cId="109857222" sldId="256"/>
            <ac:picMk id="3" creationId="{935EF40C-3CC2-471A-1D41-2C67F6D237E2}"/>
          </ac:picMkLst>
        </pc:picChg>
        <pc:picChg chg="add del mod">
          <ac:chgData name="Gayani Perera" userId="" providerId="" clId="Web-{E0CFBCA0-D047-4670-9446-F69DE4321F42}" dt="2023-06-16T12:57:34.783" v="17"/>
          <ac:picMkLst>
            <pc:docMk/>
            <pc:sldMk cId="109857222" sldId="256"/>
            <ac:picMk id="4" creationId="{666DECA8-853C-F3E3-5244-BF5840AE2EEE}"/>
          </ac:picMkLst>
        </pc:picChg>
      </pc:sldChg>
      <pc:sldChg chg="addSp delSp modSp new">
        <pc:chgData name="Gayani Perera" userId="" providerId="" clId="Web-{E0CFBCA0-D047-4670-9446-F69DE4321F42}" dt="2023-06-16T13:01:50.810" v="88" actId="20577"/>
        <pc:sldMkLst>
          <pc:docMk/>
          <pc:sldMk cId="3998537528" sldId="257"/>
        </pc:sldMkLst>
        <pc:spChg chg="add mod">
          <ac:chgData name="Gayani Perera" userId="" providerId="" clId="Web-{E0CFBCA0-D047-4670-9446-F69DE4321F42}" dt="2023-06-16T13:01:50.810" v="88" actId="20577"/>
          <ac:spMkLst>
            <pc:docMk/>
            <pc:sldMk cId="3998537528" sldId="257"/>
            <ac:spMk id="5" creationId="{EC12B5DD-ABB2-C9C1-5AEE-DAA161ACC676}"/>
          </ac:spMkLst>
        </pc:spChg>
        <pc:picChg chg="add del mod">
          <ac:chgData name="Gayani Perera" userId="" providerId="" clId="Web-{E0CFBCA0-D047-4670-9446-F69DE4321F42}" dt="2023-06-16T12:57:03.110" v="7"/>
          <ac:picMkLst>
            <pc:docMk/>
            <pc:sldMk cId="3998537528" sldId="257"/>
            <ac:picMk id="2" creationId="{EA6D801D-6849-31B4-DDD0-68777C0CD15A}"/>
          </ac:picMkLst>
        </pc:picChg>
        <pc:picChg chg="add mod">
          <ac:chgData name="Gayani Perera" userId="" providerId="" clId="Web-{E0CFBCA0-D047-4670-9446-F69DE4321F42}" dt="2023-06-16T12:58:06.316" v="19" actId="1076"/>
          <ac:picMkLst>
            <pc:docMk/>
            <pc:sldMk cId="3998537528" sldId="257"/>
            <ac:picMk id="4" creationId="{089BE749-829B-14CC-D3CE-7323FFA22D2B}"/>
          </ac:picMkLst>
        </pc:picChg>
      </pc:sldChg>
    </pc:docChg>
  </pc:docChgLst>
  <pc:docChgLst>
    <pc:chgData name="Gayani Perera" userId="zAPAmXEaXMHYP/VkoQ8rUimoVo5ZBSPzaIgeOcNdqiM=" providerId="None" clId="Web-{0D3322FA-2BE6-4643-9937-B0609DA7D8F4}"/>
    <pc:docChg chg="modSld">
      <pc:chgData name="Gayani Perera" userId="zAPAmXEaXMHYP/VkoQ8rUimoVo5ZBSPzaIgeOcNdqiM=" providerId="None" clId="Web-{0D3322FA-2BE6-4643-9937-B0609DA7D8F4}" dt="2023-06-15T12:59:06.566" v="1"/>
      <pc:docMkLst>
        <pc:docMk/>
      </pc:docMkLst>
      <pc:sldChg chg="delSp">
        <pc:chgData name="Gayani Perera" userId="zAPAmXEaXMHYP/VkoQ8rUimoVo5ZBSPzaIgeOcNdqiM=" providerId="None" clId="Web-{0D3322FA-2BE6-4643-9937-B0609DA7D8F4}" dt="2023-06-15T12:59:06.566" v="1"/>
        <pc:sldMkLst>
          <pc:docMk/>
          <pc:sldMk cId="109857222" sldId="256"/>
        </pc:sldMkLst>
        <pc:spChg chg="del">
          <ac:chgData name="Gayani Perera" userId="zAPAmXEaXMHYP/VkoQ8rUimoVo5ZBSPzaIgeOcNdqiM=" providerId="None" clId="Web-{0D3322FA-2BE6-4643-9937-B0609DA7D8F4}" dt="2023-06-15T12:59:06.269" v="0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ayani Perera" userId="zAPAmXEaXMHYP/VkoQ8rUimoVo5ZBSPzaIgeOcNdqiM=" providerId="None" clId="Web-{0D3322FA-2BE6-4643-9937-B0609DA7D8F4}" dt="2023-06-15T12:59:06.566" v="1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935EF40C-3CC2-471A-1D41-2C67F6D23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863" y="431042"/>
            <a:ext cx="5324901" cy="5313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EC27DC-689C-0A68-4E60-6AEA3E5781F3}"/>
              </a:ext>
            </a:extLst>
          </p:cNvPr>
          <p:cNvSpPr txBox="1"/>
          <p:nvPr/>
        </p:nvSpPr>
        <p:spPr>
          <a:xfrm>
            <a:off x="3427862" y="6089176"/>
            <a:ext cx="532945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cs typeface="Calibri"/>
              </a:rPr>
              <a:t>Figure S1. </a:t>
            </a:r>
            <a:r>
              <a:rPr lang="en-US" sz="1600" dirty="0">
                <a:cs typeface="Calibri"/>
              </a:rPr>
              <a:t>UMAP plot of Cells Labeled by Cluster: Each dot represents a single nucleus colored by is cluster identity.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89BE749-829B-14CC-D3CE-7323FFA22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863" y="806355"/>
            <a:ext cx="5324901" cy="53135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12B5DD-ABB2-C9C1-5AEE-DAA161ACC676}"/>
              </a:ext>
            </a:extLst>
          </p:cNvPr>
          <p:cNvSpPr txBox="1"/>
          <p:nvPr/>
        </p:nvSpPr>
        <p:spPr>
          <a:xfrm>
            <a:off x="3427862" y="6089176"/>
            <a:ext cx="532945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cs typeface="Calibri"/>
              </a:rPr>
              <a:t>Figure S2. </a:t>
            </a:r>
            <a:r>
              <a:rPr lang="en-US" sz="1600" dirty="0">
                <a:cs typeface="Calibri"/>
              </a:rPr>
              <a:t>UMAP plot of Cells Labeled by Cell Type and Separated by Genotype: Each dot represents a single nucleus colored by is cell identity.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98537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35</cp:revision>
  <dcterms:created xsi:type="dcterms:W3CDTF">2023-06-15T12:58:51Z</dcterms:created>
  <dcterms:modified xsi:type="dcterms:W3CDTF">2023-06-16T13:02:21Z</dcterms:modified>
</cp:coreProperties>
</file>